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7" r:id="rId4"/>
  </p:sldIdLst>
  <p:sldSz cx="18288000" cy="10287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Hibernate" panose="02000503000000000000" charset="0"/>
      <p:regular r:id="rId10"/>
    </p:embeddedFont>
    <p:embeddedFont>
      <p:font typeface="나눔손글씨 가람연꽃" panose="02000503000000000000" pitchFamily="2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2121" autoAdjust="0"/>
  </p:normalViewPr>
  <p:slideViewPr>
    <p:cSldViewPr>
      <p:cViewPr varScale="1">
        <p:scale>
          <a:sx n="64" d="100"/>
          <a:sy n="64" d="100"/>
        </p:scale>
        <p:origin x="22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CBCE7-DECF-4388-89FE-AACF6BE66EC4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8DE87-E539-4092-BC01-F84F80CD0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426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8DE87-E539-4092-BC01-F84F80CD02F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903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70429" r="-7042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-1214591" y="-653351"/>
            <a:ext cx="3335222" cy="3026714"/>
          </a:xfrm>
          <a:custGeom>
            <a:avLst/>
            <a:gdLst/>
            <a:ahLst/>
            <a:cxnLst/>
            <a:rect l="l" t="t" r="r" b="b"/>
            <a:pathLst>
              <a:path w="3335222" h="3026714">
                <a:moveTo>
                  <a:pt x="0" y="0"/>
                </a:moveTo>
                <a:lnTo>
                  <a:pt x="3335222" y="0"/>
                </a:lnTo>
                <a:lnTo>
                  <a:pt x="3335222" y="3026714"/>
                </a:lnTo>
                <a:lnTo>
                  <a:pt x="0" y="3026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2777434" y="-1093686"/>
            <a:ext cx="2669512" cy="2469299"/>
          </a:xfrm>
          <a:custGeom>
            <a:avLst/>
            <a:gdLst/>
            <a:ahLst/>
            <a:cxnLst/>
            <a:rect l="l" t="t" r="r" b="b"/>
            <a:pathLst>
              <a:path w="2669512" h="2469299">
                <a:moveTo>
                  <a:pt x="0" y="0"/>
                </a:moveTo>
                <a:lnTo>
                  <a:pt x="2669513" y="0"/>
                </a:lnTo>
                <a:lnTo>
                  <a:pt x="2669513" y="2469299"/>
                </a:lnTo>
                <a:lnTo>
                  <a:pt x="0" y="2469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6323134" y="8156869"/>
            <a:ext cx="2436684" cy="2692468"/>
          </a:xfrm>
          <a:custGeom>
            <a:avLst/>
            <a:gdLst/>
            <a:ahLst/>
            <a:cxnLst/>
            <a:rect l="l" t="t" r="r" b="b"/>
            <a:pathLst>
              <a:path w="2436684" h="2692468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2523674">
            <a:off x="8574628" y="8547243"/>
            <a:ext cx="3966278" cy="3822501"/>
          </a:xfrm>
          <a:custGeom>
            <a:avLst/>
            <a:gdLst/>
            <a:ahLst/>
            <a:cxnLst/>
            <a:rect l="l" t="t" r="r" b="b"/>
            <a:pathLst>
              <a:path w="3966278" h="3822501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3748651" y="8858795"/>
            <a:ext cx="2268425" cy="1990543"/>
          </a:xfrm>
          <a:custGeom>
            <a:avLst/>
            <a:gdLst/>
            <a:ahLst/>
            <a:cxnLst/>
            <a:rect l="l" t="t" r="r" b="b"/>
            <a:pathLst>
              <a:path w="2268425" h="1990543">
                <a:moveTo>
                  <a:pt x="0" y="0"/>
                </a:moveTo>
                <a:lnTo>
                  <a:pt x="2268425" y="0"/>
                </a:lnTo>
                <a:lnTo>
                  <a:pt x="2268425" y="1990543"/>
                </a:lnTo>
                <a:lnTo>
                  <a:pt x="0" y="19905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rot="-2829396">
            <a:off x="16595204" y="61939"/>
            <a:ext cx="3367561" cy="3245487"/>
          </a:xfrm>
          <a:custGeom>
            <a:avLst/>
            <a:gdLst/>
            <a:ahLst/>
            <a:cxnLst/>
            <a:rect l="l" t="t" r="r" b="b"/>
            <a:pathLst>
              <a:path w="3367561" h="3245487">
                <a:moveTo>
                  <a:pt x="0" y="0"/>
                </a:moveTo>
                <a:lnTo>
                  <a:pt x="3367561" y="0"/>
                </a:lnTo>
                <a:lnTo>
                  <a:pt x="3367561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-1214591" y="3572091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6736567" y="4592514"/>
            <a:ext cx="3102866" cy="3118458"/>
          </a:xfrm>
          <a:custGeom>
            <a:avLst/>
            <a:gdLst/>
            <a:ahLst/>
            <a:cxnLst/>
            <a:rect l="l" t="t" r="r" b="b"/>
            <a:pathLst>
              <a:path w="3102866" h="3118458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-10726236">
            <a:off x="13288786" y="-648443"/>
            <a:ext cx="4156830" cy="1979691"/>
          </a:xfrm>
          <a:custGeom>
            <a:avLst/>
            <a:gdLst/>
            <a:ahLst/>
            <a:cxnLst/>
            <a:rect l="l" t="t" r="r" b="b"/>
            <a:pathLst>
              <a:path w="4156830" h="1979691">
                <a:moveTo>
                  <a:pt x="0" y="0"/>
                </a:moveTo>
                <a:lnTo>
                  <a:pt x="4156830" y="0"/>
                </a:lnTo>
                <a:lnTo>
                  <a:pt x="4156830" y="1979691"/>
                </a:lnTo>
                <a:lnTo>
                  <a:pt x="0" y="19796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0789271" y="-1202197"/>
            <a:ext cx="2478756" cy="2404393"/>
          </a:xfrm>
          <a:custGeom>
            <a:avLst/>
            <a:gdLst/>
            <a:ahLst/>
            <a:cxnLst/>
            <a:rect l="l" t="t" r="r" b="b"/>
            <a:pathLst>
              <a:path w="2478756" h="2404393">
                <a:moveTo>
                  <a:pt x="0" y="0"/>
                </a:moveTo>
                <a:lnTo>
                  <a:pt x="2478756" y="0"/>
                </a:lnTo>
                <a:lnTo>
                  <a:pt x="2478756" y="2404394"/>
                </a:lnTo>
                <a:lnTo>
                  <a:pt x="0" y="24043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-778935" y="8261739"/>
            <a:ext cx="3287385" cy="3184654"/>
          </a:xfrm>
          <a:custGeom>
            <a:avLst/>
            <a:gdLst/>
            <a:ahLst/>
            <a:cxnLst/>
            <a:rect l="l" t="t" r="r" b="b"/>
            <a:pathLst>
              <a:path w="3287385" h="3184654">
                <a:moveTo>
                  <a:pt x="0" y="0"/>
                </a:moveTo>
                <a:lnTo>
                  <a:pt x="3287384" y="0"/>
                </a:lnTo>
                <a:lnTo>
                  <a:pt x="3287384" y="3184654"/>
                </a:lnTo>
                <a:lnTo>
                  <a:pt x="0" y="31846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3083439" y="9151851"/>
            <a:ext cx="4283445" cy="2039991"/>
          </a:xfrm>
          <a:custGeom>
            <a:avLst/>
            <a:gdLst/>
            <a:ahLst/>
            <a:cxnLst/>
            <a:rect l="l" t="t" r="r" b="b"/>
            <a:pathLst>
              <a:path w="4283445" h="2039991">
                <a:moveTo>
                  <a:pt x="0" y="0"/>
                </a:moveTo>
                <a:lnTo>
                  <a:pt x="4283444" y="0"/>
                </a:lnTo>
                <a:lnTo>
                  <a:pt x="4283444" y="2039990"/>
                </a:lnTo>
                <a:lnTo>
                  <a:pt x="0" y="203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 rot="-8754662">
            <a:off x="5893358" y="-2053103"/>
            <a:ext cx="4176376" cy="3664770"/>
          </a:xfrm>
          <a:custGeom>
            <a:avLst/>
            <a:gdLst/>
            <a:ahLst/>
            <a:cxnLst/>
            <a:rect l="l" t="t" r="r" b="b"/>
            <a:pathLst>
              <a:path w="4176376" h="3664770">
                <a:moveTo>
                  <a:pt x="0" y="0"/>
                </a:moveTo>
                <a:lnTo>
                  <a:pt x="4176376" y="0"/>
                </a:lnTo>
                <a:lnTo>
                  <a:pt x="4176376" y="3664769"/>
                </a:lnTo>
                <a:lnTo>
                  <a:pt x="0" y="36647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2632863" y="4598768"/>
            <a:ext cx="13022273" cy="1380354"/>
            <a:chOff x="0" y="0"/>
            <a:chExt cx="2990689" cy="31701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90689" cy="317012"/>
            </a:xfrm>
            <a:custGeom>
              <a:avLst/>
              <a:gdLst/>
              <a:ahLst/>
              <a:cxnLst/>
              <a:rect l="l" t="t" r="r" b="b"/>
              <a:pathLst>
                <a:path w="2990689" h="317012">
                  <a:moveTo>
                    <a:pt x="8918" y="0"/>
                  </a:moveTo>
                  <a:lnTo>
                    <a:pt x="2981772" y="0"/>
                  </a:lnTo>
                  <a:cubicBezTo>
                    <a:pt x="2986697" y="0"/>
                    <a:pt x="2990689" y="3993"/>
                    <a:pt x="2990689" y="8918"/>
                  </a:cubicBezTo>
                  <a:lnTo>
                    <a:pt x="2990689" y="308094"/>
                  </a:lnTo>
                  <a:cubicBezTo>
                    <a:pt x="2990689" y="313019"/>
                    <a:pt x="2986697" y="317012"/>
                    <a:pt x="2981772" y="317012"/>
                  </a:cubicBezTo>
                  <a:lnTo>
                    <a:pt x="8918" y="317012"/>
                  </a:lnTo>
                  <a:cubicBezTo>
                    <a:pt x="3993" y="317012"/>
                    <a:pt x="0" y="313019"/>
                    <a:pt x="0" y="308094"/>
                  </a:cubicBezTo>
                  <a:lnTo>
                    <a:pt x="0" y="8918"/>
                  </a:lnTo>
                  <a:cubicBezTo>
                    <a:pt x="0" y="3993"/>
                    <a:pt x="3993" y="0"/>
                    <a:pt x="8918" y="0"/>
                  </a:cubicBezTo>
                  <a:close/>
                </a:path>
              </a:pathLst>
            </a:custGeom>
            <a:solidFill>
              <a:srgbClr val="FFE4B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842733" y="6305754"/>
            <a:ext cx="8602534" cy="142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29"/>
              </a:lnSpc>
            </a:pPr>
            <a:r>
              <a:rPr lang="en-US" sz="4373" b="1" spc="389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2D</a:t>
            </a:r>
            <a:r>
              <a:rPr lang="ko-KR" altLang="en-US" sz="4373" b="1" spc="389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게임프로그래밍 </a:t>
            </a:r>
            <a:r>
              <a:rPr lang="en-US" altLang="ko-KR" sz="4373" b="1" spc="389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2</a:t>
            </a:r>
            <a:r>
              <a:rPr lang="ko-KR" altLang="en-US" sz="4373" b="1" spc="389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차 발표</a:t>
            </a:r>
            <a:endParaRPr lang="en-US" sz="4373" b="1" spc="389" dirty="0">
              <a:solidFill>
                <a:srgbClr val="4040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  <a:p>
            <a:pPr marL="0" lvl="0" indent="0" algn="ctr">
              <a:lnSpc>
                <a:spcPts val="5729"/>
              </a:lnSpc>
            </a:pPr>
            <a:r>
              <a:rPr lang="en-US" sz="4373" b="1" spc="389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2022184027 </a:t>
            </a:r>
            <a:r>
              <a:rPr lang="ko-KR" altLang="en-US" sz="4373" b="1" spc="389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이병욱</a:t>
            </a:r>
            <a:endParaRPr lang="en-US" sz="4373" b="1" spc="389" dirty="0">
              <a:solidFill>
                <a:srgbClr val="4040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122129" y="3327969"/>
            <a:ext cx="12043743" cy="320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76"/>
              </a:lnSpc>
              <a:spcBef>
                <a:spcPct val="0"/>
              </a:spcBef>
            </a:pPr>
            <a:r>
              <a:rPr lang="en-US" sz="19065" dirty="0">
                <a:solidFill>
                  <a:srgbClr val="404040"/>
                </a:solidFill>
                <a:latin typeface="Hibernate"/>
              </a:rPr>
              <a:t>THE MOUNTAIN MAN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70429" r="-7042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6027349" y="8292256"/>
            <a:ext cx="3020519" cy="2793980"/>
          </a:xfrm>
          <a:custGeom>
            <a:avLst/>
            <a:gdLst/>
            <a:ahLst/>
            <a:cxnLst/>
            <a:rect l="l" t="t" r="r" b="b"/>
            <a:pathLst>
              <a:path w="3020519" h="2793980">
                <a:moveTo>
                  <a:pt x="0" y="0"/>
                </a:moveTo>
                <a:lnTo>
                  <a:pt x="3020519" y="0"/>
                </a:lnTo>
                <a:lnTo>
                  <a:pt x="3020519" y="2793980"/>
                </a:lnTo>
                <a:lnTo>
                  <a:pt x="0" y="2793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 rot="2523674">
            <a:off x="8574628" y="8547243"/>
            <a:ext cx="3966278" cy="3822501"/>
          </a:xfrm>
          <a:custGeom>
            <a:avLst/>
            <a:gdLst/>
            <a:ahLst/>
            <a:cxnLst/>
            <a:rect l="l" t="t" r="r" b="b"/>
            <a:pathLst>
              <a:path w="3966278" h="3822501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3083439" y="9151851"/>
            <a:ext cx="4283445" cy="2039991"/>
          </a:xfrm>
          <a:custGeom>
            <a:avLst/>
            <a:gdLst/>
            <a:ahLst/>
            <a:cxnLst/>
            <a:rect l="l" t="t" r="r" b="b"/>
            <a:pathLst>
              <a:path w="4283445" h="2039991">
                <a:moveTo>
                  <a:pt x="0" y="0"/>
                </a:moveTo>
                <a:lnTo>
                  <a:pt x="4283444" y="0"/>
                </a:lnTo>
                <a:lnTo>
                  <a:pt x="4283444" y="2039990"/>
                </a:lnTo>
                <a:lnTo>
                  <a:pt x="0" y="2039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-886757" y="-2855618"/>
            <a:ext cx="4468392" cy="4367853"/>
          </a:xfrm>
          <a:custGeom>
            <a:avLst/>
            <a:gdLst/>
            <a:ahLst/>
            <a:cxnLst/>
            <a:rect l="l" t="t" r="r" b="b"/>
            <a:pathLst>
              <a:path w="4468392" h="4367853">
                <a:moveTo>
                  <a:pt x="0" y="0"/>
                </a:moveTo>
                <a:lnTo>
                  <a:pt x="4468392" y="0"/>
                </a:lnTo>
                <a:lnTo>
                  <a:pt x="4468392" y="4367853"/>
                </a:lnTo>
                <a:lnTo>
                  <a:pt x="0" y="43678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2518487" y="-1606223"/>
            <a:ext cx="3102866" cy="3118458"/>
          </a:xfrm>
          <a:custGeom>
            <a:avLst/>
            <a:gdLst/>
            <a:ahLst/>
            <a:cxnLst/>
            <a:rect l="l" t="t" r="r" b="b"/>
            <a:pathLst>
              <a:path w="3102866" h="3118458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 rot="-10800000">
            <a:off x="16027349" y="-1201274"/>
            <a:ext cx="4270056" cy="3746974"/>
          </a:xfrm>
          <a:custGeom>
            <a:avLst/>
            <a:gdLst/>
            <a:ahLst/>
            <a:cxnLst/>
            <a:rect l="l" t="t" r="r" b="b"/>
            <a:pathLst>
              <a:path w="4270056" h="3746974">
                <a:moveTo>
                  <a:pt x="0" y="0"/>
                </a:moveTo>
                <a:lnTo>
                  <a:pt x="4270055" y="0"/>
                </a:lnTo>
                <a:lnTo>
                  <a:pt x="4270055" y="3746974"/>
                </a:lnTo>
                <a:lnTo>
                  <a:pt x="0" y="37469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3158580" y="1381388"/>
            <a:ext cx="11970837" cy="2346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8340"/>
              </a:lnSpc>
              <a:spcBef>
                <a:spcPct val="0"/>
              </a:spcBef>
            </a:pPr>
            <a:r>
              <a:rPr lang="en-US" sz="14000" dirty="0">
                <a:solidFill>
                  <a:srgbClr val="404040"/>
                </a:solidFill>
                <a:latin typeface="Hibernate"/>
              </a:rPr>
              <a:t>DEVELOPEMENT SCHEDULE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E5696B9D-9F25-FAEB-743C-7C0F4F880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12263"/>
              </p:ext>
            </p:extLst>
          </p:nvPr>
        </p:nvGraphicFramePr>
        <p:xfrm>
          <a:off x="2481972" y="3543300"/>
          <a:ext cx="13324051" cy="533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8628">
                  <a:extLst>
                    <a:ext uri="{9D8B030D-6E8A-4147-A177-3AD203B41FA5}">
                      <a16:colId xmlns:a16="http://schemas.microsoft.com/office/drawing/2014/main" val="3368435915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118378024"/>
                    </a:ext>
                  </a:extLst>
                </a:gridCol>
                <a:gridCol w="6019800">
                  <a:extLst>
                    <a:ext uri="{9D8B030D-6E8A-4147-A177-3AD203B41FA5}">
                      <a16:colId xmlns:a16="http://schemas.microsoft.com/office/drawing/2014/main" val="4264040374"/>
                    </a:ext>
                  </a:extLst>
                </a:gridCol>
                <a:gridCol w="1175623">
                  <a:extLst>
                    <a:ext uri="{9D8B030D-6E8A-4147-A177-3AD203B41FA5}">
                      <a16:colId xmlns:a16="http://schemas.microsoft.com/office/drawing/2014/main" val="4025453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진행 주차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개발 시작할 내용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구현 세부 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진행률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0434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1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주차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기획 및 객체 추상화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 err="1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볼더링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 시스템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, 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프레임워크 구상 및 기획</a:t>
                      </a:r>
                      <a:endParaRPr lang="en-US" altLang="ko-KR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100%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483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2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주차</a:t>
                      </a:r>
                      <a:endParaRPr lang="en-US" altLang="ko-KR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프레임워크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프레임워크 개발 및 파일 세분화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100%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752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3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주차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플레이어 객체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플레이어 그래픽 리소스 제작 및 객체 구현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50%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497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4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주차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홀드 객체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홀드 그래픽 리소스 제작 및 객체 구현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70%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152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5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주차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 err="1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볼더링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 문제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 err="1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볼더링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 클리어 조건 구현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, 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문제 파일 읽기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50%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498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6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주차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문제 제작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문제 제작 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UI 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및 시스템 개발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, 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문제 파일 쓰기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0%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6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7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주차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메뉴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 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및 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UI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메뉴 제작 및 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UI 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디자인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80%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6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8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주차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커스터마이징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캐릭터 커스터마이징 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UI 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및 시스템 개발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0%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411584"/>
                  </a:ext>
                </a:extLst>
              </a:tr>
            </a:tbl>
          </a:graphicData>
        </a:graphic>
      </p:graphicFrame>
      <p:sp>
        <p:nvSpPr>
          <p:cNvPr id="3" name="TextBox 11">
            <a:extLst>
              <a:ext uri="{FF2B5EF4-FFF2-40B4-BE49-F238E27FC236}">
                <a16:creationId xmlns:a16="http://schemas.microsoft.com/office/drawing/2014/main" id="{CD5B4572-077A-FD44-6C64-BE07247929BA}"/>
              </a:ext>
            </a:extLst>
          </p:cNvPr>
          <p:cNvSpPr txBox="1"/>
          <p:nvPr/>
        </p:nvSpPr>
        <p:spPr>
          <a:xfrm>
            <a:off x="11895307" y="8915280"/>
            <a:ext cx="3910716" cy="723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평균 </a:t>
            </a:r>
            <a:r>
              <a:rPr lang="en-US" altLang="ko-KR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50.625</a:t>
            </a:r>
            <a:r>
              <a:rPr lang="en-US" altLang="ko-KR" sz="4000" b="1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% </a:t>
            </a:r>
            <a:r>
              <a:rPr lang="ko-KR" altLang="en-US" sz="4000" b="1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개발 완료 </a:t>
            </a:r>
            <a:endParaRPr lang="en-US" altLang="ko-KR" sz="3600" dirty="0">
              <a:solidFill>
                <a:srgbClr val="4040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70429" r="-7042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973535" y="3603782"/>
            <a:ext cx="12340930" cy="5112705"/>
            <a:chOff x="0" y="0"/>
            <a:chExt cx="3250286" cy="13465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0286" cy="1346556"/>
            </a:xfrm>
            <a:custGeom>
              <a:avLst/>
              <a:gdLst/>
              <a:ahLst/>
              <a:cxnLst/>
              <a:rect l="l" t="t" r="r" b="b"/>
              <a:pathLst>
                <a:path w="3250286" h="1346556">
                  <a:moveTo>
                    <a:pt x="31994" y="0"/>
                  </a:moveTo>
                  <a:lnTo>
                    <a:pt x="3218292" y="0"/>
                  </a:lnTo>
                  <a:cubicBezTo>
                    <a:pt x="3235962" y="0"/>
                    <a:pt x="3250286" y="14324"/>
                    <a:pt x="3250286" y="31994"/>
                  </a:cubicBezTo>
                  <a:lnTo>
                    <a:pt x="3250286" y="1314562"/>
                  </a:lnTo>
                  <a:cubicBezTo>
                    <a:pt x="3250286" y="1332232"/>
                    <a:pt x="3235962" y="1346556"/>
                    <a:pt x="3218292" y="1346556"/>
                  </a:cubicBezTo>
                  <a:lnTo>
                    <a:pt x="31994" y="1346556"/>
                  </a:lnTo>
                  <a:cubicBezTo>
                    <a:pt x="14324" y="1346556"/>
                    <a:pt x="0" y="1332232"/>
                    <a:pt x="0" y="1314562"/>
                  </a:cubicBezTo>
                  <a:lnTo>
                    <a:pt x="0" y="31994"/>
                  </a:lnTo>
                  <a:cubicBezTo>
                    <a:pt x="0" y="14324"/>
                    <a:pt x="14324" y="0"/>
                    <a:pt x="31994" y="0"/>
                  </a:cubicBezTo>
                  <a:close/>
                </a:path>
              </a:pathLst>
            </a:custGeom>
            <a:solidFill>
              <a:srgbClr val="B8CDD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323134" y="8156869"/>
            <a:ext cx="2436684" cy="2692468"/>
          </a:xfrm>
          <a:custGeom>
            <a:avLst/>
            <a:gdLst/>
            <a:ahLst/>
            <a:cxnLst/>
            <a:rect l="l" t="t" r="r" b="b"/>
            <a:pathLst>
              <a:path w="2436684" h="2692468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-1214591" y="683416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6323134" y="-425331"/>
            <a:ext cx="2478756" cy="2404393"/>
          </a:xfrm>
          <a:custGeom>
            <a:avLst/>
            <a:gdLst/>
            <a:ahLst/>
            <a:cxnLst/>
            <a:rect l="l" t="t" r="r" b="b"/>
            <a:pathLst>
              <a:path w="2478756" h="2404393">
                <a:moveTo>
                  <a:pt x="0" y="0"/>
                </a:moveTo>
                <a:lnTo>
                  <a:pt x="2478756" y="0"/>
                </a:lnTo>
                <a:lnTo>
                  <a:pt x="2478756" y="2404393"/>
                </a:lnTo>
                <a:lnTo>
                  <a:pt x="0" y="24043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-1214591" y="-1246789"/>
            <a:ext cx="3669227" cy="4550979"/>
          </a:xfrm>
          <a:custGeom>
            <a:avLst/>
            <a:gdLst/>
            <a:ahLst/>
            <a:cxnLst/>
            <a:rect l="l" t="t" r="r" b="b"/>
            <a:pathLst>
              <a:path w="3669227" h="4550979">
                <a:moveTo>
                  <a:pt x="0" y="0"/>
                </a:moveTo>
                <a:lnTo>
                  <a:pt x="3669227" y="0"/>
                </a:lnTo>
                <a:lnTo>
                  <a:pt x="3669227" y="4550978"/>
                </a:lnTo>
                <a:lnTo>
                  <a:pt x="0" y="45509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148828" y="1418113"/>
            <a:ext cx="7990345" cy="2346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340"/>
              </a:lnSpc>
              <a:spcBef>
                <a:spcPct val="0"/>
              </a:spcBef>
            </a:pPr>
            <a:r>
              <a:rPr lang="en-US" sz="14000" dirty="0">
                <a:solidFill>
                  <a:srgbClr val="404040"/>
                </a:solidFill>
                <a:latin typeface="Hibernate"/>
              </a:rPr>
              <a:t>COMMITS GRAPH</a:t>
            </a:r>
          </a:p>
        </p:txBody>
      </p:sp>
      <p:sp>
        <p:nvSpPr>
          <p:cNvPr id="12" name="Freeform 12"/>
          <p:cNvSpPr/>
          <p:nvPr/>
        </p:nvSpPr>
        <p:spPr>
          <a:xfrm>
            <a:off x="17073409" y="313591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08AB35-134B-8525-8D5A-F4AAF20BA7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9622" y="4032038"/>
            <a:ext cx="6122943" cy="42561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9833</TotalTime>
  <Words>133</Words>
  <Application>Microsoft Office PowerPoint</Application>
  <PresentationFormat>사용자 지정</PresentationFormat>
  <Paragraphs>43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9" baseType="lpstr">
      <vt:lpstr>Calibri</vt:lpstr>
      <vt:lpstr>Arial</vt:lpstr>
      <vt:lpstr>나눔손글씨 가람연꽃</vt:lpstr>
      <vt:lpstr>맑은 고딕</vt:lpstr>
      <vt:lpstr>Hibernate</vt:lpstr>
      <vt:lpstr>Office Theme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Watercolor Creative Project Presentation</dc:title>
  <cp:lastModifiedBy>이병욱(2022184027)</cp:lastModifiedBy>
  <cp:revision>5</cp:revision>
  <dcterms:created xsi:type="dcterms:W3CDTF">2006-08-16T00:00:00Z</dcterms:created>
  <dcterms:modified xsi:type="dcterms:W3CDTF">2023-11-14T14:03:53Z</dcterms:modified>
  <dc:identifier>DAFwTpy4C9s</dc:identifier>
</cp:coreProperties>
</file>